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8c99e838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8c99e838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c1e341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8c1e341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c1e341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c1e341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c1e341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c1e341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7d499aae_1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97d499aae_1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97d499aae_1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97d499aae_1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8c1e341b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8c1e341b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c1e341b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c1e341b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with the disjoint “3D Tiles” ? - fred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8c1e341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8c1e341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8c99e83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8c99e83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97d499aa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97d499aa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8c99e838a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8c99e838a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“get high scores!” to “survive as many nights as you can”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“authorities will dispatch you with fire!” to “if you are reached by the authorities, you will be killled”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“local church” to “local abandoned church”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“level” to “night” - fred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8c99e838a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8c99e838a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“get high scores!” to “survive as many nights as you can”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“authorities will dispatch you with fire!” to “if you are reached by the authorities, you will be killled”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“local church” to “local abandoned church”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“level” to “night” - fred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c99e838a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8c99e838a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8c99e838a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8c99e838a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“get high scores!” to “survive as many nights as you can”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“authorities will dispatch you with fire!” to “if you are reached by the authorities, you will be killled”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“local church” to “local abandoned church”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“level” to “night” - fred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8c1e341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8c1e341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8c1e341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8c1e341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out the intention behind “caught state”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into details that the oficer will spawn at a specific building (maybe police station / sherrif office) and then begin seeking the player. - fred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victim runs away, they will despawn / go back to wondering state once they get far away enough from player and out of line of sight.- fred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c1e341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8c1e341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8c99e838a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8c99e838a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c1e341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c1e341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c1e341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8c1e341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Relationship Id="rId5" Type="http://schemas.openxmlformats.org/officeDocument/2006/relationships/image" Target="../media/image22.jpg"/><Relationship Id="rId6" Type="http://schemas.openxmlformats.org/officeDocument/2006/relationships/image" Target="../media/image47.jp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52.jp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35.jpg"/><Relationship Id="rId8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53.jpg"/><Relationship Id="rId7" Type="http://schemas.openxmlformats.org/officeDocument/2006/relationships/image" Target="../media/image5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7.jp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38.png"/><Relationship Id="rId13" Type="http://schemas.openxmlformats.org/officeDocument/2006/relationships/image" Target="../media/image18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5" Type="http://schemas.openxmlformats.org/officeDocument/2006/relationships/image" Target="../media/image20.jpg"/><Relationship Id="rId14" Type="http://schemas.openxmlformats.org/officeDocument/2006/relationships/image" Target="../media/image37.png"/><Relationship Id="rId16" Type="http://schemas.openxmlformats.org/officeDocument/2006/relationships/image" Target="../media/image21.jpg"/><Relationship Id="rId5" Type="http://schemas.openxmlformats.org/officeDocument/2006/relationships/image" Target="../media/image5.jpg"/><Relationship Id="rId6" Type="http://schemas.openxmlformats.org/officeDocument/2006/relationships/image" Target="../media/image19.jpg"/><Relationship Id="rId7" Type="http://schemas.openxmlformats.org/officeDocument/2006/relationships/image" Target="../media/image23.jpg"/><Relationship Id="rId8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757500"/>
            <a:ext cx="8520600" cy="935100"/>
          </a:xfrm>
          <a:prstGeom prst="rect">
            <a:avLst/>
          </a:prstGeom>
          <a:effectLst>
            <a:outerShdw blurRad="57150" rotWithShape="0" algn="bl" dir="6480000" dist="3810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9999"/>
                </a:solidFill>
                <a:latin typeface="Amatic SC"/>
                <a:ea typeface="Amatic SC"/>
                <a:cs typeface="Amatic SC"/>
                <a:sym typeface="Amatic SC"/>
              </a:rPr>
              <a:t>Stalk the streets</a:t>
            </a:r>
            <a:endParaRPr b="1" sz="3600">
              <a:solidFill>
                <a:srgbClr val="999999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9999"/>
                </a:solidFill>
                <a:latin typeface="Amatic SC"/>
                <a:ea typeface="Amatic SC"/>
                <a:cs typeface="Amatic SC"/>
                <a:sym typeface="Amatic SC"/>
              </a:rPr>
              <a:t> hunting unwitting villagers,</a:t>
            </a:r>
            <a:endParaRPr b="1" sz="3600">
              <a:solidFill>
                <a:srgbClr val="999999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9999"/>
                </a:solidFill>
                <a:latin typeface="Amatic SC"/>
                <a:ea typeface="Amatic SC"/>
                <a:cs typeface="Amatic SC"/>
                <a:sym typeface="Amatic SC"/>
              </a:rPr>
              <a:t>Before the rising sun</a:t>
            </a:r>
            <a:endParaRPr b="1" sz="3600">
              <a:solidFill>
                <a:srgbClr val="999999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99999"/>
                </a:solidFill>
                <a:latin typeface="Amatic SC"/>
                <a:ea typeface="Amatic SC"/>
                <a:cs typeface="Amatic SC"/>
                <a:sym typeface="Amatic SC"/>
              </a:rPr>
              <a:t> foils your reign of carnage!</a:t>
            </a:r>
            <a:endParaRPr b="1" sz="3600">
              <a:solidFill>
                <a:srgbClr val="999999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520000" dist="47625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Midnight Blood</a:t>
            </a:r>
            <a:endParaRPr b="1" sz="57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50" y="2724850"/>
            <a:ext cx="2142528" cy="21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43272" y="1576298"/>
            <a:ext cx="1597776" cy="160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151750" y="689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Stone brick work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High bell tower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Gabled roof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Roof tiles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Arche windows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Arche door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Offset bell tower Open Bell area</a:t>
            </a:r>
            <a:endParaRPr sz="1200"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-5059" l="-1090" r="1090" t="5060"/>
          <a:stretch/>
        </p:blipFill>
        <p:spPr>
          <a:xfrm>
            <a:off x="956125" y="2351475"/>
            <a:ext cx="4662176" cy="3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791" y="0"/>
            <a:ext cx="4971218" cy="3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802" y="3620973"/>
            <a:ext cx="1928825" cy="15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625" y="3304675"/>
            <a:ext cx="2215376" cy="183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06825"/>
            <a:ext cx="2044850" cy="179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67450" y="11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church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" y="2866750"/>
            <a:ext cx="4047574" cy="2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078674" cy="30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427" y="0"/>
            <a:ext cx="3794574" cy="2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400" y="2525750"/>
            <a:ext cx="2040075" cy="26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8675" y="1591775"/>
            <a:ext cx="3065325" cy="35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49825" y="10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World </a:t>
            </a: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border</a:t>
            </a:r>
            <a:r>
              <a:rPr lang="en"/>
              <a:t> 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37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Foggy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Overrun</a:t>
            </a:r>
            <a:r>
              <a:rPr lang="en"/>
              <a:t> by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Dark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6179725" y="661800"/>
            <a:ext cx="29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Cobble Roads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Iron Street Lamps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Dark and Moist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Ambient</a:t>
            </a:r>
            <a:r>
              <a:rPr lang="en" sz="1200"/>
              <a:t> light from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Foggy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Empty</a:t>
            </a:r>
            <a:endParaRPr sz="12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36374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3475" y="2233750"/>
            <a:ext cx="5195955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092" y="2794550"/>
            <a:ext cx="4175907" cy="2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625" y="-1"/>
            <a:ext cx="3331376" cy="29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6732375" y="89100"/>
            <a:ext cx="241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town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Texture guide/ style guide (</a:t>
            </a: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stylised)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Stone road ways 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Roof tiles  	    house stone work 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25" y="1498758"/>
            <a:ext cx="1505476" cy="99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3037438"/>
            <a:ext cx="1505476" cy="112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02" y="3037451"/>
            <a:ext cx="1693682" cy="11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5044350" y="1159150"/>
            <a:ext cx="40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Stylized art is a form that has moved away from natural forms and shapes. ... Therefore, the art appears similar to the natural state while also looking more dramatic or abstract.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825" y="2159288"/>
            <a:ext cx="2244451" cy="14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4343" y="2156525"/>
            <a:ext cx="1505476" cy="19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0850" y="3478875"/>
            <a:ext cx="2635651" cy="14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307000" y="1505225"/>
            <a:ext cx="24129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</a:t>
            </a:r>
            <a:r>
              <a:rPr lang="en">
                <a:solidFill>
                  <a:srgbClr val="FFFFFF"/>
                </a:solidFill>
              </a:rPr>
              <a:t>texture</a:t>
            </a:r>
            <a:r>
              <a:rPr lang="en">
                <a:solidFill>
                  <a:srgbClr val="FFFFFF"/>
                </a:solidFill>
              </a:rPr>
              <a:t> will </a:t>
            </a:r>
            <a:r>
              <a:rPr lang="en">
                <a:solidFill>
                  <a:srgbClr val="FFFFFF"/>
                </a:solidFill>
              </a:rPr>
              <a:t>be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based</a:t>
            </a:r>
            <a:r>
              <a:rPr lang="en">
                <a:solidFill>
                  <a:srgbClr val="FFFFFF"/>
                </a:solidFill>
              </a:rPr>
              <a:t> lots of 1850 stone work with bits of iron parts </a:t>
            </a:r>
            <a:r>
              <a:rPr lang="en">
                <a:solidFill>
                  <a:srgbClr val="FFFFFF"/>
                </a:solidFill>
              </a:rPr>
              <a:t>scattered</a:t>
            </a:r>
            <a:r>
              <a:rPr lang="en">
                <a:solidFill>
                  <a:srgbClr val="FFFFFF"/>
                </a:solidFill>
              </a:rPr>
              <a:t> around the map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Concept art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49" y="1774667"/>
            <a:ext cx="4603149" cy="334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771" y="0"/>
            <a:ext cx="2708650" cy="2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070" y="0"/>
            <a:ext cx="1788800" cy="339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5277" y="0"/>
            <a:ext cx="2125225" cy="29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5199" y="2873400"/>
            <a:ext cx="1788801" cy="2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8675" y="2615325"/>
            <a:ext cx="3116525" cy="2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1884150" y="301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Sounds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Church bell for timer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Sound effects for Menu,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Water feature?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Wolves, crickets and other animals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Player or NPC footsteps?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Player catches NPC sound “Aargh!”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NPC cry after foiled attack “Help, I’m being attacked”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NPC authority shouting to Player, “Stop”, “Get him”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Player dies Sound effect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Player get to church in time Sound effect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Player doesn’t get to church in time Sound effect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975" y="28975"/>
            <a:ext cx="3514025" cy="32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1634325" y="301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Art team task 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Fill out the mood board and art bible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Block out of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House models (4-6 models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Character</a:t>
            </a:r>
            <a:r>
              <a:rPr lang="en"/>
              <a:t> models (villager, Officers)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Feature models (models to be place around the map to help </a:t>
            </a:r>
            <a:r>
              <a:rPr lang="en"/>
              <a:t>identify where you are on map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Forest models (some trees, bushes and rocks)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Floor tiles, fence and lamp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3D Tiles 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125" y="3234325"/>
            <a:ext cx="4114875" cy="19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1737200" y="301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Programmer team 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Make a first person </a:t>
            </a:r>
            <a:r>
              <a:rPr lang="en"/>
              <a:t>controller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Make an attack system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Scoring</a:t>
            </a:r>
            <a:r>
              <a:rPr lang="en"/>
              <a:t> system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NPC movement, logic and stat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Make and design a UI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Game over screen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day/night cycle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If we have time each day gets harder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lang="en"/>
              <a:t>A progression state (if we have time)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4572000" y="399705"/>
            <a:ext cx="4589276" cy="378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1641375" y="301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Technical </a:t>
            </a: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examples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262950" y="1083775"/>
            <a:ext cx="59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Attacking from behind is done using vector dot products.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state machine based civilian A.I.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Manipulating global lighting levels and color to simulate sun rising and falling with overcast skybox.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200" y="62325"/>
            <a:ext cx="1787400" cy="1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200" y="1744675"/>
            <a:ext cx="1787400" cy="16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500" y="3583942"/>
            <a:ext cx="1787400" cy="118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1900" y="3583950"/>
            <a:ext cx="1787400" cy="118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1476875" y="39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Project scope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521325" y="1450775"/>
            <a:ext cx="75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Contained map - 200m x 200m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modular buildings, 1 church hero model, 1 fountain hero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player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Types of NPCs - Villager &amp; Authority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NPC animations and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Canvases: Menu, Level Complete, Game 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HUD with text, no animations / graphic widgets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75" y="104801"/>
            <a:ext cx="1161075" cy="11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45795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Team - Hivemind Productions</a:t>
            </a:r>
            <a:endParaRPr sz="38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335525" y="1102700"/>
            <a:ext cx="24534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99999"/>
                </a:solidFill>
              </a:rPr>
              <a:t>Art</a:t>
            </a:r>
            <a:endParaRPr b="1" sz="3500">
              <a:solidFill>
                <a:srgbClr val="999999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rgbClr val="999999"/>
                </a:solidFill>
              </a:rPr>
              <a:t>Jamie Appleby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Sarah Hocking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Mark Hanks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25" y="150076"/>
            <a:ext cx="1161075" cy="11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370600" y="1147225"/>
            <a:ext cx="34092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Programming</a:t>
            </a:r>
            <a:endParaRPr b="1" sz="3200"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Fredrick Bancan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Sam Nagy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Andrew Osborn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251475" y="3439850"/>
            <a:ext cx="34092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Production</a:t>
            </a:r>
            <a:endParaRPr b="1" sz="3200"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Grant Bailey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">
            <a:off x="5558850" y="2060978"/>
            <a:ext cx="3655700" cy="301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145795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Risk Assessment</a:t>
            </a:r>
            <a:endParaRPr sz="38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537400" y="1103475"/>
            <a:ext cx="43320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99999"/>
                </a:solidFill>
              </a:rPr>
              <a:t>Art</a:t>
            </a:r>
            <a:endParaRPr b="1" sz="3500"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Enough time for building models, ground textures, NPC modelling, canvas screens and HUD effects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00" y="3674575"/>
            <a:ext cx="3166000" cy="14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25" y="150076"/>
            <a:ext cx="1161075" cy="11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5233225" y="1147225"/>
            <a:ext cx="34092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Programming</a:t>
            </a:r>
            <a:endParaRPr b="1" sz="3200"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New to some aspects of Unity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Bugs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537400" y="3173775"/>
            <a:ext cx="43320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999999"/>
                </a:solidFill>
              </a:rPr>
              <a:t>Production</a:t>
            </a:r>
            <a:endParaRPr b="1" sz="3200"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Time, Cost, Quality constraints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Information Flows, Risk Mitigation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1693075" y="43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Roadmap</a:t>
            </a:r>
            <a:endParaRPr sz="38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152475"/>
            <a:ext cx="405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Pre-Production (2nd - 10th)</a:t>
            </a:r>
            <a:endParaRPr sz="1500">
              <a:solidFill>
                <a:srgbClr val="CC0000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GDD, TDD &amp; Art Bible</a:t>
            </a:r>
            <a:endParaRPr sz="1500">
              <a:solidFill>
                <a:srgbClr val="999999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Individual + Group Presentation 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Greybox (11th -16th Nov)</a:t>
            </a:r>
            <a:r>
              <a:rPr lang="en" sz="1500">
                <a:solidFill>
                  <a:srgbClr val="666666"/>
                </a:solidFill>
              </a:rPr>
              <a:t> 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Level greyboxed</a:t>
            </a:r>
            <a:endParaRPr sz="1500">
              <a:solidFill>
                <a:srgbClr val="999999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G</a:t>
            </a:r>
            <a:r>
              <a:rPr lang="en" sz="1500">
                <a:solidFill>
                  <a:srgbClr val="999999"/>
                </a:solidFill>
              </a:rPr>
              <a:t>et a feel for the game space due 16th Nov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Alpha Stage (17th - 27th Nov)</a:t>
            </a:r>
            <a:endParaRPr sz="1500">
              <a:solidFill>
                <a:srgbClr val="CC0000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Level has all mechanics working</a:t>
            </a:r>
            <a:endParaRPr sz="1500">
              <a:solidFill>
                <a:srgbClr val="999999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Feature complete build by 27th Nov 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0824" y="3624025"/>
            <a:ext cx="1248276" cy="1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4367394" y="1039600"/>
            <a:ext cx="37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Beta (27th Nov - 2nd Dec)</a:t>
            </a:r>
            <a:endParaRPr sz="1500">
              <a:solidFill>
                <a:srgbClr val="CC0000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QA - bugs / user feedback etc</a:t>
            </a:r>
            <a:endParaRPr sz="1500">
              <a:solidFill>
                <a:srgbClr val="999999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Level polish with textures, volumetric effects, high quality models etc if that is what is intended for the game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Gold </a:t>
            </a:r>
            <a:r>
              <a:rPr lang="en" sz="1500">
                <a:solidFill>
                  <a:srgbClr val="CC0000"/>
                </a:solidFill>
              </a:rPr>
              <a:t>(2nd - 4th Dec)</a:t>
            </a:r>
            <a:endParaRPr sz="1500">
              <a:solidFill>
                <a:srgbClr val="CC0000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lang="en" sz="1500">
                <a:solidFill>
                  <a:srgbClr val="999999"/>
                </a:solidFill>
              </a:rPr>
              <a:t>Finish all deliverables, documentation, square off all project management tasks.</a:t>
            </a:r>
            <a:endParaRPr sz="1500">
              <a:solidFill>
                <a:srgbClr val="999999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</a:pPr>
            <a:r>
              <a:rPr b="1" lang="en" sz="1500">
                <a:solidFill>
                  <a:srgbClr val="999999"/>
                </a:solidFill>
              </a:rPr>
              <a:t>Project Due 4th Dec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45795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Elevator Pitch</a:t>
            </a:r>
            <a:endParaRPr sz="38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68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You are a vampire, waking in the evening from your coffin in the mausoleum of the local abandoned church.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You are hungry for blood with a thirst that is displayed on screen as a depleting vitality meter that must be refilled by attacking villagers.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You must be stealthy, and only attack your victims from behind or they will run and alert the authorities. 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If you are reached by the authorities, you will be killed!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When the bell tolls, race back to the safety of your crypt to complete the night.</a:t>
            </a:r>
            <a:endParaRPr sz="1500">
              <a:solidFill>
                <a:srgbClr val="999999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Char char="●"/>
            </a:pPr>
            <a:r>
              <a:rPr lang="en" sz="1500">
                <a:solidFill>
                  <a:srgbClr val="999999"/>
                </a:solidFill>
              </a:rPr>
              <a:t>Survive as many nights as you can.</a:t>
            </a:r>
            <a:endParaRPr sz="1500">
              <a:solidFill>
                <a:srgbClr val="999999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00" y="3674575"/>
            <a:ext cx="3166000" cy="14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25" y="150076"/>
            <a:ext cx="1161075" cy="11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953" y="2974850"/>
            <a:ext cx="2238976" cy="1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825325" y="301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Victorian Gothic </a:t>
            </a: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Setting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5376"/>
            <a:ext cx="1161075" cy="11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543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Small non-linear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Church (with a bell tower)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4-6 houses that will be copied over the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Cobble roads with street lamps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Iron fence are the world barrier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Some trees, bushes and rocks to the external forrest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Town center (with feature pieces eg. statues, fountain</a:t>
            </a:r>
            <a:r>
              <a:rPr lang="en">
                <a:solidFill>
                  <a:srgbClr val="B7B7B7"/>
                </a:solidFill>
              </a:rPr>
              <a:t> or market place)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300" y="670825"/>
            <a:ext cx="2194374" cy="1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7671" y="1551521"/>
            <a:ext cx="1247600" cy="18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1663700" y="2718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Game Mechanics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062875" y="1263475"/>
            <a:ext cx="38052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AI: Enemy</a:t>
            </a:r>
            <a:r>
              <a:rPr lang="en">
                <a:solidFill>
                  <a:srgbClr val="CC0000"/>
                </a:solidFill>
              </a:rPr>
              <a:t> (Officer)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 in 3D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jump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faster than the player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Level Timer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Sun Rises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Bell Tolls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must return to church before timer runs out (sun has risen)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Scoreboards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Pause / Level Complete Screen with Stats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Over screen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500" y="1304875"/>
            <a:ext cx="52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Player Character: 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person Perspective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 in 3D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jump or run.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Player HUD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Vitality 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Alerted authorities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AI: Villager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Walks around randomly</a:t>
            </a:r>
            <a:endParaRPr>
              <a:highlight>
                <a:srgbClr val="FF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Alarmed state running away from player to authorities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5" y="141876"/>
            <a:ext cx="1161075" cy="11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294200" y="1941825"/>
            <a:ext cx="31155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Art bible </a:t>
            </a:r>
            <a:endParaRPr sz="72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50" y="396775"/>
            <a:ext cx="4572000" cy="419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071500" y="1191000"/>
            <a:ext cx="3600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Moodboard</a:t>
            </a:r>
            <a:r>
              <a:rPr lang="en" sz="7200"/>
              <a:t> </a:t>
            </a:r>
            <a:endParaRPr sz="72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878" y="2357025"/>
            <a:ext cx="5740250" cy="2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Houses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64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High pitched Roof (gabled roofs)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Pointed </a:t>
            </a:r>
            <a:r>
              <a:rPr lang="en" sz="1000"/>
              <a:t>Arches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grouped colonettes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Heavy Stonework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Bay Windows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Lots of height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Gable Windows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Roof tiles </a:t>
            </a:r>
            <a:endParaRPr sz="10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85" y="2571750"/>
            <a:ext cx="3656367" cy="25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0" l="5220" r="-5220" t="0"/>
          <a:stretch/>
        </p:blipFill>
        <p:spPr>
          <a:xfrm>
            <a:off x="6533624" y="1883425"/>
            <a:ext cx="2897874" cy="326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678" y="-2"/>
            <a:ext cx="4649323" cy="28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34000"/>
            <a:ext cx="331783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3543302"/>
            <a:ext cx="120476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663" y="3539176"/>
            <a:ext cx="1204775" cy="160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321" y="3543295"/>
            <a:ext cx="1204775" cy="160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3575" y="58975"/>
            <a:ext cx="963438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8172" y="1188700"/>
            <a:ext cx="2793900" cy="26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575" y="572700"/>
            <a:ext cx="1792536" cy="26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352" y="2268800"/>
            <a:ext cx="2262225" cy="12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6075" y="2571738"/>
            <a:ext cx="3077577" cy="26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" y="2137254"/>
            <a:ext cx="2262225" cy="169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394335" y="0"/>
            <a:ext cx="1888376" cy="20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21868" y="0"/>
            <a:ext cx="1974507" cy="32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48900" y="1386650"/>
            <a:ext cx="2204200" cy="2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09337" y="58965"/>
            <a:ext cx="1591749" cy="246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50404" y="3543296"/>
            <a:ext cx="2793898" cy="1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character (npc)</a:t>
            </a:r>
            <a:endParaRPr sz="27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